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lakát - podklad.jpg"/>
          <p:cNvPicPr>
            <a:picLocks noChangeAspect="1"/>
          </p:cNvPicPr>
          <p:nvPr/>
        </p:nvPicPr>
        <p:blipFill>
          <a:blip r:embed="rId3">
            <a:lum bright="60000"/>
          </a:blip>
          <a:stretch>
            <a:fillRect/>
          </a:stretch>
        </p:blipFill>
        <p:spPr>
          <a:xfrm>
            <a:off x="0" y="0"/>
            <a:ext cx="9144032" cy="69017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14. ročník pochodu Českou Kanadou v kanadách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Pochod Českou Kanadou v kanadách organizuje 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Československá obec legionářská - Jednota br. Stanislava Berana Jindřichův Hradec,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KVH 29. pěší pluk „plk. J. J. Švece“ a 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44. lehký motorizovaný prapor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u příležitosti 100. výročí založení "Pěšího pluku 29“</a:t>
            </a:r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43050"/>
            <a:ext cx="9001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TRASY: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- 20 km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- 30 km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KDE: prezentace a start v "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Cyklokempu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 pod 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Landštejnem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" u Starého Města pod 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Landštejnem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 (www.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cyklocamp.cz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KDY: 5.9.2020 (prezentace do 8:00, start 8:30)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REGISTRACE: K registraci je nutné vyplnit přihlášku (ke stažení na www.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csoljh.wixsite.com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jednotajh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) a zaslat ji na kontaktní e-mail, nejpozději do 17.7.2020.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38012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UPOZORNĚNÍ: Počet účastníků je omezen na 300 osob.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571876"/>
            <a:ext cx="4714876" cy="328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STARTOVNÉ: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- 500,-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- 100,- bez nároku na ocenění (medaile)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Platba startovného: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- číslo účtu a VS (=startovní číslo) bude sděleno po obdržení přihlášky pořadatelem</a:t>
            </a:r>
          </a:p>
          <a:p>
            <a:pPr>
              <a:buFontTx/>
              <a:buChar char="-"/>
            </a:pP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 platbu je nutné provést do 14 dnů</a:t>
            </a:r>
          </a:p>
          <a:p>
            <a:pPr>
              <a:buFontTx/>
              <a:buChar char="-"/>
            </a:pP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 případě neuhrazení startovného registrace zaniká a je nutné se přihlásit znovu.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UBYTOVÁNÍ: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Nebude zabezpečeno pořadatelem pochodu. </a:t>
            </a:r>
          </a:p>
          <a:p>
            <a:pPr>
              <a:buFontTx/>
              <a:buChar char="-"/>
            </a:pP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V případě zájmu řešte individuálně se správcem 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cyklokempu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 (www.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cyklocamp.cz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OBČERSTVENÍ: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Zajištěna snídaně. Dále možnost místního kiosku.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Kontaktní e-mail:</a:t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ceskoukanadou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@seznam.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cz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Kontaktní tel.: 725 804 496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 descr="plakát - meda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353457"/>
            <a:ext cx="2643206" cy="3433129"/>
          </a:xfrm>
          <a:prstGeom prst="rect">
            <a:avLst/>
          </a:prstGeom>
        </p:spPr>
      </p:pic>
      <p:pic>
        <p:nvPicPr>
          <p:cNvPr id="1026" name="Picture 2" descr="znak č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214422"/>
            <a:ext cx="1214446" cy="16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773811" y="41144"/>
          <a:ext cx="727279" cy="88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6" imgW="6636751" imgH="8098739" progId="CorelDRAW.Graphic.11">
                  <p:embed/>
                </p:oleObj>
              </mc:Choice>
              <mc:Fallback>
                <p:oleObj name="CorelDRAW" r:id="rId6" imgW="6636751" imgH="8098739" progId="CorelDRAW.Graphic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811" y="41144"/>
                        <a:ext cx="727279" cy="887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7640"/>
            <a:ext cx="500066" cy="80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</Words>
  <Application>Microsoft Office PowerPoint</Application>
  <PresentationFormat>Předvádění na obrazovce (4:3)</PresentationFormat>
  <Paragraphs>7</Paragraphs>
  <Slides>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Motiv sady Office</vt:lpstr>
      <vt:lpstr>CorelDRAW</vt:lpstr>
      <vt:lpstr>14. ročník pochodu Českou Kanadou v kanadách  Pochod Českou Kanadou v kanadách organizuje  Československá obec legionářská - Jednota br. Stanislava Berana Jindřichův Hradec, KVH 29. pěší pluk „plk. J. J. Švece“ a  44. lehký motorizovaný prapor   u příležitosti 100. výročí založení "Pěšího pluku 29“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Intel</dc:creator>
  <cp:lastModifiedBy>Pojezdný Ondřej - VÚ 6069 - ŠIS AČR</cp:lastModifiedBy>
  <cp:revision>16</cp:revision>
  <cp:lastPrinted>2020-06-01T11:49:32Z</cp:lastPrinted>
  <dcterms:created xsi:type="dcterms:W3CDTF">2020-05-31T20:54:03Z</dcterms:created>
  <dcterms:modified xsi:type="dcterms:W3CDTF">2020-06-01T11:51:13Z</dcterms:modified>
</cp:coreProperties>
</file>